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handoutMasterIdLst>
    <p:handoutMasterId r:id="rId8"/>
  </p:handout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5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1" d="100"/>
          <a:sy n="81" d="100"/>
        </p:scale>
        <p:origin x="304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12075263-0B44-15C1-2F56-B4683AEADC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16D8FB4-0C13-A481-D963-B64BFF3444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674129-7EB0-4396-BFE3-49919315799B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9BF38A-5498-8A32-D3A1-A6575F878AE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89756CD-D9B5-61D7-CE08-A293A38D4C2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75664-2223-4BCC-9048-EE012774342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332534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sv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E87AD52F-A0A5-34C6-01D0-11104FFB9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EA78F234-2A1B-17A9-DD2E-C1A0D6D69B9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919275" y="3785232"/>
            <a:ext cx="5169031" cy="827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57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A4DCB7-9C9A-72DA-9862-01BE6A433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35B753-7A34-EB6E-53E1-F2C6D6339F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B3F154-51D1-0A8D-5C71-F89F8C7A27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7430AA-8DB6-6B8E-B6D9-89E431B4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A38DB6-38CE-FD54-5FF7-152DDBB5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FB6D7EC-C256-5005-3D8E-1D69EDB32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672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FE31A2-64EB-D691-2354-4307A288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96AD45-2187-1743-44A3-DCEAC1C55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016BC5-8349-036B-BFC1-78A9972D8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B35A1E-B5CF-0A59-36A6-1726745DC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CE5C1D-F0D4-8225-8AA9-141F4D4D4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5B785142-FEA9-BA31-AB7E-6ED3DB633FC1}"/>
              </a:ext>
            </a:extLst>
          </p:cNvPr>
          <p:cNvSpPr/>
          <p:nvPr userDrawn="1"/>
        </p:nvSpPr>
        <p:spPr>
          <a:xfrm>
            <a:off x="688157" y="886119"/>
            <a:ext cx="150043" cy="2733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00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12D8983-C38C-DA9E-0F86-F8C95095D3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1FE0DE-0DBA-2092-8396-39E46535D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79E491B-569A-F6EA-FAA3-379CBAD8B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A3705E-509A-7499-80FF-2DF1EE30D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7CDD55-66CE-844A-DA92-7E0BF18C6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6353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A7F8A4-19C2-BC7B-F45A-BB2069E27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B43C6F-E696-2C33-8EDC-2059C5A2A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0521BBF-1A89-E7B7-61A8-AF12FB3624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3505CC-5B34-26C4-6050-E705E0DF5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84D54F-945E-0959-4105-54FE0D5C1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6173D7D3-3875-7CBD-9D1C-E872AC3FC4E6}"/>
              </a:ext>
            </a:extLst>
          </p:cNvPr>
          <p:cNvSpPr/>
          <p:nvPr userDrawn="1"/>
        </p:nvSpPr>
        <p:spPr>
          <a:xfrm>
            <a:off x="688157" y="886119"/>
            <a:ext cx="150043" cy="2733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5227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764F01-D11F-188B-1072-C7445EFA3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580187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F5B9C6-8388-BAE5-380D-0658234BE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59912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30E04E-7103-3239-C3C2-458ACD3E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8ABC787-84FE-4ED0-4C78-F37DB68CD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96860A-7055-3D37-1142-48CBCB16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6045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F4F2B-0213-ED44-1606-DDE23FACD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AC2072-E106-D3E9-413E-C131A8FE56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29177E-3E0A-F7C7-0816-AABE6A543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A063F7-DAE1-738B-B8CE-0033398BC5A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7ACEE5-AE65-A065-A918-B0EA452DC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D1487E-E3BB-152B-B478-632C1AF96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FF5EF201-FE29-1ECA-F9CB-2C04680A78E5}"/>
              </a:ext>
            </a:extLst>
          </p:cNvPr>
          <p:cNvSpPr/>
          <p:nvPr userDrawn="1"/>
        </p:nvSpPr>
        <p:spPr>
          <a:xfrm>
            <a:off x="688157" y="886119"/>
            <a:ext cx="150043" cy="2733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5891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1094E3-18D0-0534-3CF1-F039B778F0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69B4BF-C85B-F167-4C02-30E7394FA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FBD86C-DFCE-E1FB-0BEC-A3BC98DD5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D1B769-7B9C-F361-6D6F-5102735D1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C435899-AAB7-3C1E-BE28-8659D11502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B6C445C-0911-4DA0-8DD6-B12271CBF0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2ABD056-24EB-B212-3838-B655312F4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90A81FD-B5C5-8DC6-2AC3-C003ED208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63C30E8-78DE-4179-B01F-3C792C4F2304}"/>
              </a:ext>
            </a:extLst>
          </p:cNvPr>
          <p:cNvSpPr/>
          <p:nvPr userDrawn="1"/>
        </p:nvSpPr>
        <p:spPr>
          <a:xfrm>
            <a:off x="688157" y="886119"/>
            <a:ext cx="150043" cy="2733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70174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23B6A0-9F5C-551B-7009-84768AE27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A8DEE23-946F-2023-2D22-90E1FF28C5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AE5A54-1639-9713-26B2-E62F7450D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BFF99F0-A411-074D-218D-A1264DBCB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F14674A-E1AB-A390-252C-5EA46DEFC410}"/>
              </a:ext>
            </a:extLst>
          </p:cNvPr>
          <p:cNvSpPr/>
          <p:nvPr userDrawn="1"/>
        </p:nvSpPr>
        <p:spPr>
          <a:xfrm>
            <a:off x="688157" y="886119"/>
            <a:ext cx="150043" cy="2733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679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BF2A76C-5812-1F94-5B7E-C71B5EC4EB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0FE7969-9526-7F06-C503-4433548D9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6E97EDD-9987-95CC-4056-6A61BAD93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775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19F229-B70D-08D6-E8E2-9435F716C8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38E2E1-5ED7-ED27-AEB8-ED017F9806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8B5CF5-D5BC-BCFC-D975-F72C555933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F01803-2123-6D17-B047-69C060803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8C4914-6AEC-E844-A6F1-B4FEA11FA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50AC4D7-1386-D652-D03D-F2F29DA375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9" name="Gráfico 8">
            <a:extLst>
              <a:ext uri="{FF2B5EF4-FFF2-40B4-BE49-F238E27FC236}">
                <a16:creationId xmlns:a16="http://schemas.microsoft.com/office/drawing/2014/main" id="{FEBF4389-6F1C-FE2A-F7C1-5DF9A45F770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14844" y="3865078"/>
            <a:ext cx="5562311" cy="889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58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6AD372-233E-6B3A-A0E1-CF940E95E9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874B173-0EE4-A976-72D0-4355841520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B0855A-C1C8-9582-96EF-468C666C10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0C856C-804F-1350-EE14-6838D530EC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F10E9E9-05AE-4CE8-890A-75365596018D}" type="datetimeFigureOut">
              <a:rPr lang="es-ES" smtClean="0"/>
              <a:t>22/10/2024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46D2CA-86BC-7CB5-6C56-438D075EE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651B9F6-FC56-0FC1-E90B-84CCCCED2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811E1C5-F3BD-4F96-BE3F-ABE973FD2AF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76765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8.sv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23" Type="http://schemas.openxmlformats.org/officeDocument/2006/relationships/image" Target="../media/image10.sv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6.sv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Relationship Id="rId22" Type="http://schemas.openxmlformats.org/officeDocument/2006/relationships/image" Target="../media/image9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áfico 10">
            <a:extLst>
              <a:ext uri="{FF2B5EF4-FFF2-40B4-BE49-F238E27FC236}">
                <a16:creationId xmlns:a16="http://schemas.microsoft.com/office/drawing/2014/main" id="{8F2EC34F-7CFA-F1D1-152C-E2C71C0ACD1E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F323BF2-E9A7-B8CD-2FA7-99B025CD7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75AD0C8-7070-552B-C57D-B607745A25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pic>
        <p:nvPicPr>
          <p:cNvPr id="7" name="Gráfico 6">
            <a:extLst>
              <a:ext uri="{FF2B5EF4-FFF2-40B4-BE49-F238E27FC236}">
                <a16:creationId xmlns:a16="http://schemas.microsoft.com/office/drawing/2014/main" id="{A8DAA903-C7C7-5FA6-C6DB-B9273B6BE0FE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621512" y="6311391"/>
            <a:ext cx="2293125" cy="366903"/>
          </a:xfrm>
          <a:prstGeom prst="rect">
            <a:avLst/>
          </a:prstGeom>
        </p:spPr>
      </p:pic>
      <p:pic>
        <p:nvPicPr>
          <p:cNvPr id="12" name="Gráfico 11">
            <a:extLst>
              <a:ext uri="{FF2B5EF4-FFF2-40B4-BE49-F238E27FC236}">
                <a16:creationId xmlns:a16="http://schemas.microsoft.com/office/drawing/2014/main" id="{D6331E22-F159-73DA-281E-9DA6DF58B098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825765" y="5401377"/>
            <a:ext cx="6385089" cy="1484904"/>
          </a:xfrm>
          <a:prstGeom prst="rect">
            <a:avLst/>
          </a:prstGeom>
        </p:spPr>
      </p:pic>
      <p:pic>
        <p:nvPicPr>
          <p:cNvPr id="16" name="Gráfico 15">
            <a:extLst>
              <a:ext uri="{FF2B5EF4-FFF2-40B4-BE49-F238E27FC236}">
                <a16:creationId xmlns:a16="http://schemas.microsoft.com/office/drawing/2014/main" id="{4B0744E2-7524-B577-BC3F-E62D409F91AB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-72938" y="6258659"/>
            <a:ext cx="12337876" cy="543519"/>
          </a:xfrm>
          <a:prstGeom prst="rect">
            <a:avLst/>
          </a:prstGeom>
        </p:spPr>
      </p:pic>
      <p:pic>
        <p:nvPicPr>
          <p:cNvPr id="18" name="Gráfico 17">
            <a:extLst>
              <a:ext uri="{FF2B5EF4-FFF2-40B4-BE49-F238E27FC236}">
                <a16:creationId xmlns:a16="http://schemas.microsoft.com/office/drawing/2014/main" id="{774DDDD9-D9B8-62C6-D02E-88FAE7902DE5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0" y="-9659"/>
            <a:ext cx="12192000" cy="80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509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8FC893-9598-941A-50E3-6518EC624F5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2788216" y="2480334"/>
            <a:ext cx="7498080" cy="354777"/>
          </a:xfrm>
          <a:noFill/>
        </p:spPr>
        <p:txBody>
          <a:bodyPr anchor="t">
            <a:noAutofit/>
          </a:bodyPr>
          <a:lstStyle/>
          <a:p>
            <a:r>
              <a:rPr lang="es-ES" sz="2400" b="1" dirty="0">
                <a:latin typeface="Georgia" panose="02040502050405020303" pitchFamily="18" charset="0"/>
                <a:cs typeface="Arial" panose="020B0604020202020204" pitchFamily="34" charset="0"/>
              </a:rPr>
              <a:t>Título de la presentación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F8507F2-8001-070B-18C0-F0628A6155CC}"/>
              </a:ext>
            </a:extLst>
          </p:cNvPr>
          <p:cNvSpPr txBox="1">
            <a:spLocks/>
          </p:cNvSpPr>
          <p:nvPr/>
        </p:nvSpPr>
        <p:spPr>
          <a:xfrm>
            <a:off x="2824435" y="2888312"/>
            <a:ext cx="5934365" cy="354777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1400" dirty="0">
                <a:latin typeface="MS Reference Sans Serif" panose="020B0604030504040204" pitchFamily="34" charset="0"/>
                <a:cs typeface="Arial" panose="020B0604020202020204" pitchFamily="34" charset="0"/>
              </a:rPr>
              <a:t>Nombre Apellido / Organización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0A96EA9-1139-7223-8257-829EAC308562}"/>
              </a:ext>
            </a:extLst>
          </p:cNvPr>
          <p:cNvSpPr/>
          <p:nvPr/>
        </p:nvSpPr>
        <p:spPr>
          <a:xfrm>
            <a:off x="2673418" y="2565939"/>
            <a:ext cx="114798" cy="1971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object 9">
            <a:extLst>
              <a:ext uri="{FF2B5EF4-FFF2-40B4-BE49-F238E27FC236}">
                <a16:creationId xmlns:a16="http://schemas.microsoft.com/office/drawing/2014/main" id="{F86E07C2-6B8D-1357-0820-2B13D74E09EB}"/>
              </a:ext>
            </a:extLst>
          </p:cNvPr>
          <p:cNvSpPr txBox="1"/>
          <p:nvPr/>
        </p:nvSpPr>
        <p:spPr>
          <a:xfrm>
            <a:off x="3400495" y="3175848"/>
            <a:ext cx="2039347" cy="439064"/>
          </a:xfrm>
          <a:prstGeom prst="rect">
            <a:avLst/>
          </a:prstGeom>
          <a:ln w="11444">
            <a:solidFill>
              <a:srgbClr val="000000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marL="83185" algn="ctr">
              <a:lnSpc>
                <a:spcPct val="100000"/>
              </a:lnSpc>
              <a:spcBef>
                <a:spcPts val="1250"/>
              </a:spcBef>
            </a:pPr>
            <a:r>
              <a:rPr sz="1000" spc="10" dirty="0">
                <a:cs typeface="Arial" panose="020B0604020202020204" pitchFamily="34" charset="0"/>
              </a:rPr>
              <a:t>Logo</a:t>
            </a:r>
            <a:r>
              <a:rPr sz="1000" spc="-15" dirty="0">
                <a:cs typeface="Arial" panose="020B0604020202020204" pitchFamily="34" charset="0"/>
              </a:rPr>
              <a:t> </a:t>
            </a:r>
            <a:r>
              <a:rPr sz="1000" spc="10" dirty="0">
                <a:cs typeface="Arial" panose="020B0604020202020204" pitchFamily="34" charset="0"/>
              </a:rPr>
              <a:t>empresa</a:t>
            </a:r>
            <a:r>
              <a:rPr sz="1000" spc="-10" dirty="0">
                <a:cs typeface="Arial" panose="020B0604020202020204" pitchFamily="34" charset="0"/>
              </a:rPr>
              <a:t> </a:t>
            </a:r>
            <a:r>
              <a:rPr sz="1000" spc="10" dirty="0">
                <a:cs typeface="Arial" panose="020B0604020202020204" pitchFamily="34" charset="0"/>
              </a:rPr>
              <a:t>ponente</a:t>
            </a:r>
            <a:endParaRPr sz="1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0121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9">
            <a:extLst>
              <a:ext uri="{FF2B5EF4-FFF2-40B4-BE49-F238E27FC236}">
                <a16:creationId xmlns:a16="http://schemas.microsoft.com/office/drawing/2014/main" id="{A4605CF3-3082-1E51-0C64-D14DCAE35B5A}"/>
              </a:ext>
            </a:extLst>
          </p:cNvPr>
          <p:cNvSpPr txBox="1"/>
          <p:nvPr/>
        </p:nvSpPr>
        <p:spPr>
          <a:xfrm>
            <a:off x="335705" y="6272586"/>
            <a:ext cx="2039347" cy="439064"/>
          </a:xfrm>
          <a:prstGeom prst="rect">
            <a:avLst/>
          </a:prstGeom>
          <a:ln w="11444">
            <a:solidFill>
              <a:srgbClr val="000000"/>
            </a:solidFill>
          </a:ln>
        </p:spPr>
        <p:txBody>
          <a:bodyPr vert="horz" wrap="square" lIns="0" tIns="0" rIns="0" bIns="0" rtlCol="0" anchor="ctr">
            <a:spAutoFit/>
          </a:bodyPr>
          <a:lstStyle/>
          <a:p>
            <a:pPr marL="83185" algn="ctr">
              <a:lnSpc>
                <a:spcPct val="100000"/>
              </a:lnSpc>
              <a:spcBef>
                <a:spcPts val="1250"/>
              </a:spcBef>
            </a:pPr>
            <a:r>
              <a:rPr sz="1000" spc="10" dirty="0">
                <a:cs typeface="Arial" panose="020B0604020202020204" pitchFamily="34" charset="0"/>
              </a:rPr>
              <a:t>Logo</a:t>
            </a:r>
            <a:r>
              <a:rPr sz="1000" spc="-15" dirty="0">
                <a:cs typeface="Arial" panose="020B0604020202020204" pitchFamily="34" charset="0"/>
              </a:rPr>
              <a:t> </a:t>
            </a:r>
            <a:r>
              <a:rPr sz="1000" spc="10" dirty="0">
                <a:cs typeface="Arial" panose="020B0604020202020204" pitchFamily="34" charset="0"/>
              </a:rPr>
              <a:t>empresa</a:t>
            </a:r>
            <a:r>
              <a:rPr sz="1000" spc="-10" dirty="0">
                <a:cs typeface="Arial" panose="020B0604020202020204" pitchFamily="34" charset="0"/>
              </a:rPr>
              <a:t> </a:t>
            </a:r>
            <a:r>
              <a:rPr sz="1000" spc="10" dirty="0">
                <a:cs typeface="Arial" panose="020B0604020202020204" pitchFamily="34" charset="0"/>
              </a:rPr>
              <a:t>ponente</a:t>
            </a:r>
            <a:endParaRPr sz="1000" dirty="0">
              <a:cs typeface="Arial" panose="020B0604020202020204" pitchFamily="34" charset="0"/>
            </a:endParaRPr>
          </a:p>
        </p:txBody>
      </p:sp>
      <p:sp>
        <p:nvSpPr>
          <p:cNvPr id="14" name="Título 13">
            <a:extLst>
              <a:ext uri="{FF2B5EF4-FFF2-40B4-BE49-F238E27FC236}">
                <a16:creationId xmlns:a16="http://schemas.microsoft.com/office/drawing/2014/main" id="{A9543889-711A-CAB7-617B-6EFFA1023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15" name="Marcador de contenido 14">
            <a:extLst>
              <a:ext uri="{FF2B5EF4-FFF2-40B4-BE49-F238E27FC236}">
                <a16:creationId xmlns:a16="http://schemas.microsoft.com/office/drawing/2014/main" id="{B9011C03-8DBC-951B-A896-F527A2A36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97522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6A9C6B7A-7584-C09F-284B-FF6423A52C6B}"/>
              </a:ext>
            </a:extLst>
          </p:cNvPr>
          <p:cNvGrpSpPr/>
          <p:nvPr/>
        </p:nvGrpSpPr>
        <p:grpSpPr>
          <a:xfrm>
            <a:off x="3251139" y="2774319"/>
            <a:ext cx="2486806" cy="354777"/>
            <a:chOff x="3035817" y="3492257"/>
            <a:chExt cx="2486806" cy="354777"/>
          </a:xfrm>
        </p:grpSpPr>
        <p:sp>
          <p:nvSpPr>
            <p:cNvPr id="5" name="Título 1">
              <a:extLst>
                <a:ext uri="{FF2B5EF4-FFF2-40B4-BE49-F238E27FC236}">
                  <a16:creationId xmlns:a16="http://schemas.microsoft.com/office/drawing/2014/main" id="{E17796D1-1032-D605-02DE-E04ED0AF2879}"/>
                </a:ext>
              </a:extLst>
            </p:cNvPr>
            <p:cNvSpPr txBox="1">
              <a:spLocks/>
            </p:cNvSpPr>
            <p:nvPr/>
          </p:nvSpPr>
          <p:spPr>
            <a:xfrm>
              <a:off x="3137213" y="3492257"/>
              <a:ext cx="2385410" cy="35477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ES" sz="2000" dirty="0" err="1">
                  <a:latin typeface="Georgia" panose="02040502050405020303" pitchFamily="18" charset="0"/>
                  <a:cs typeface="Arial" panose="020B0604020202020204" pitchFamily="34" charset="0"/>
                </a:rPr>
                <a:t>Eskerrik</a:t>
              </a:r>
              <a:r>
                <a:rPr lang="es-ES" sz="2000" dirty="0">
                  <a:latin typeface="Georgia" panose="02040502050405020303" pitchFamily="18" charset="0"/>
                  <a:cs typeface="Arial" panose="020B0604020202020204" pitchFamily="34" charset="0"/>
                </a:rPr>
                <a:t> </a:t>
              </a:r>
            </a:p>
            <a:p>
              <a:r>
                <a:rPr lang="es-ES" sz="2000" dirty="0" err="1">
                  <a:latin typeface="Georgia" panose="02040502050405020303" pitchFamily="18" charset="0"/>
                  <a:cs typeface="Arial" panose="020B0604020202020204" pitchFamily="34" charset="0"/>
                </a:rPr>
                <a:t>asko</a:t>
              </a:r>
              <a:endParaRPr lang="es-ES" sz="2000" dirty="0"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7" name="Rectángulo 6">
              <a:extLst>
                <a:ext uri="{FF2B5EF4-FFF2-40B4-BE49-F238E27FC236}">
                  <a16:creationId xmlns:a16="http://schemas.microsoft.com/office/drawing/2014/main" id="{A72CC003-5C87-F1E8-6EBD-093BE5EBDAC1}"/>
                </a:ext>
              </a:extLst>
            </p:cNvPr>
            <p:cNvSpPr/>
            <p:nvPr/>
          </p:nvSpPr>
          <p:spPr>
            <a:xfrm>
              <a:off x="3035817" y="3568942"/>
              <a:ext cx="114798" cy="197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1B70C599-982B-D94F-1620-32252B364CF9}"/>
              </a:ext>
            </a:extLst>
          </p:cNvPr>
          <p:cNvGrpSpPr/>
          <p:nvPr/>
        </p:nvGrpSpPr>
        <p:grpSpPr>
          <a:xfrm>
            <a:off x="5387757" y="2774319"/>
            <a:ext cx="2486806" cy="354777"/>
            <a:chOff x="5375278" y="3492257"/>
            <a:chExt cx="2486806" cy="354777"/>
          </a:xfrm>
        </p:grpSpPr>
        <p:sp>
          <p:nvSpPr>
            <p:cNvPr id="8" name="Título 1">
              <a:extLst>
                <a:ext uri="{FF2B5EF4-FFF2-40B4-BE49-F238E27FC236}">
                  <a16:creationId xmlns:a16="http://schemas.microsoft.com/office/drawing/2014/main" id="{EC4A502D-B556-EEC8-8FE2-5423825FEFE9}"/>
                </a:ext>
              </a:extLst>
            </p:cNvPr>
            <p:cNvSpPr txBox="1">
              <a:spLocks/>
            </p:cNvSpPr>
            <p:nvPr/>
          </p:nvSpPr>
          <p:spPr>
            <a:xfrm>
              <a:off x="5476674" y="3492257"/>
              <a:ext cx="2385410" cy="35477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ES" sz="2000" dirty="0">
                  <a:latin typeface="Georgia" panose="02040502050405020303" pitchFamily="18" charset="0"/>
                  <a:cs typeface="Arial" panose="020B0604020202020204" pitchFamily="34" charset="0"/>
                </a:rPr>
                <a:t>Muchas </a:t>
              </a:r>
            </a:p>
            <a:p>
              <a:r>
                <a:rPr lang="es-ES" sz="2000" dirty="0">
                  <a:latin typeface="Georgia" panose="02040502050405020303" pitchFamily="18" charset="0"/>
                  <a:cs typeface="Arial" panose="020B0604020202020204" pitchFamily="34" charset="0"/>
                </a:rPr>
                <a:t>gracias</a:t>
              </a:r>
            </a:p>
          </p:txBody>
        </p:sp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5BE90D5D-B479-BEC0-DE6E-9264FEADE81E}"/>
                </a:ext>
              </a:extLst>
            </p:cNvPr>
            <p:cNvSpPr/>
            <p:nvPr/>
          </p:nvSpPr>
          <p:spPr>
            <a:xfrm>
              <a:off x="5375278" y="3571055"/>
              <a:ext cx="114798" cy="197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184BCF89-2C66-4846-DD46-DAAEA0F997BE}"/>
              </a:ext>
            </a:extLst>
          </p:cNvPr>
          <p:cNvGrpSpPr/>
          <p:nvPr/>
        </p:nvGrpSpPr>
        <p:grpSpPr>
          <a:xfrm>
            <a:off x="7524375" y="2774319"/>
            <a:ext cx="2486806" cy="354777"/>
            <a:chOff x="4755976" y="4143382"/>
            <a:chExt cx="2486806" cy="354777"/>
          </a:xfrm>
        </p:grpSpPr>
        <p:sp>
          <p:nvSpPr>
            <p:cNvPr id="10" name="Título 1">
              <a:extLst>
                <a:ext uri="{FF2B5EF4-FFF2-40B4-BE49-F238E27FC236}">
                  <a16:creationId xmlns:a16="http://schemas.microsoft.com/office/drawing/2014/main" id="{7583DF26-8807-FDE6-4F48-4F707B257332}"/>
                </a:ext>
              </a:extLst>
            </p:cNvPr>
            <p:cNvSpPr txBox="1">
              <a:spLocks/>
            </p:cNvSpPr>
            <p:nvPr/>
          </p:nvSpPr>
          <p:spPr>
            <a:xfrm>
              <a:off x="4857372" y="4143382"/>
              <a:ext cx="2385410" cy="354777"/>
            </a:xfrm>
            <a:prstGeom prst="rect">
              <a:avLst/>
            </a:prstGeom>
            <a:noFill/>
          </p:spPr>
          <p:txBody>
            <a:bodyPr vert="horz" lIns="91440" tIns="45720" rIns="91440" bIns="4572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2800" b="1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s-ES" sz="2000" dirty="0" err="1">
                  <a:latin typeface="Georgia" panose="02040502050405020303" pitchFamily="18" charset="0"/>
                  <a:cs typeface="Arial" panose="020B0604020202020204" pitchFamily="34" charset="0"/>
                </a:rPr>
                <a:t>Muito</a:t>
              </a:r>
              <a:r>
                <a:rPr lang="es-ES" sz="2000" dirty="0">
                  <a:latin typeface="Georgia" panose="02040502050405020303" pitchFamily="18" charset="0"/>
                  <a:cs typeface="Arial" panose="020B0604020202020204" pitchFamily="34" charset="0"/>
                </a:rPr>
                <a:t> </a:t>
              </a:r>
            </a:p>
            <a:p>
              <a:r>
                <a:rPr lang="es-ES" sz="2000" dirty="0" err="1">
                  <a:latin typeface="Georgia" panose="02040502050405020303" pitchFamily="18" charset="0"/>
                  <a:cs typeface="Arial" panose="020B0604020202020204" pitchFamily="34" charset="0"/>
                </a:rPr>
                <a:t>obrigado</a:t>
              </a:r>
              <a:endParaRPr lang="es-ES" sz="2000" dirty="0">
                <a:latin typeface="Georgia" panose="02040502050405020303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C50FD161-D301-1F84-6BAC-06B834788303}"/>
                </a:ext>
              </a:extLst>
            </p:cNvPr>
            <p:cNvSpPr/>
            <p:nvPr/>
          </p:nvSpPr>
          <p:spPr>
            <a:xfrm>
              <a:off x="4755976" y="4211014"/>
              <a:ext cx="114798" cy="19718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16742278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geoEuskad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45489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eoEuskadi">
      <a:majorFont>
        <a:latin typeface="Georgia"/>
        <a:ea typeface=""/>
        <a:cs typeface=""/>
      </a:majorFont>
      <a:minorFont>
        <a:latin typeface="MS Reference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6E754C1E6EBE741B649B2FA92ABC6FC" ma:contentTypeVersion="18" ma:contentTypeDescription="Crear nuevo documento." ma:contentTypeScope="" ma:versionID="4e7bd037f4f52cfb4d2af51e17ec1c19">
  <xsd:schema xmlns:xsd="http://www.w3.org/2001/XMLSchema" xmlns:xs="http://www.w3.org/2001/XMLSchema" xmlns:p="http://schemas.microsoft.com/office/2006/metadata/properties" xmlns:ns2="9660140e-e529-466e-978f-8c7ca5547885" xmlns:ns3="ba787370-b3fc-424b-a5f2-9e53c2e244c2" targetNamespace="http://schemas.microsoft.com/office/2006/metadata/properties" ma:root="true" ma:fieldsID="11d2045035141d9123205deb053fbdc7" ns2:_="" ns3:_="">
    <xsd:import namespace="9660140e-e529-466e-978f-8c7ca5547885"/>
    <xsd:import namespace="ba787370-b3fc-424b-a5f2-9e53c2e244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0140e-e529-466e-978f-8c7ca55478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Etiquetas de imagen" ma:readOnly="false" ma:fieldId="{5cf76f15-5ced-4ddc-b409-7134ff3c332f}" ma:taxonomyMulti="true" ma:sspId="16238219-447f-418f-809f-6e2596424ee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787370-b3fc-424b-a5f2-9e53c2e244c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ac08a36-d633-4d2d-8246-e75f6ddc6f8c}" ma:internalName="TaxCatchAll" ma:showField="CatchAllData" ma:web="ba787370-b3fc-424b-a5f2-9e53c2e244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787370-b3fc-424b-a5f2-9e53c2e244c2" xsi:nil="true"/>
    <lcf76f155ced4ddcb4097134ff3c332f xmlns="9660140e-e529-466e-978f-8c7ca55478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924F0CB-39F7-42FF-9388-CA2773AABF9A}"/>
</file>

<file path=customXml/itemProps2.xml><?xml version="1.0" encoding="utf-8"?>
<ds:datastoreItem xmlns:ds="http://schemas.openxmlformats.org/officeDocument/2006/customXml" ds:itemID="{7137E30D-BBB9-439B-98A2-19E541C4CF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B39193-F640-4836-BC00-32557ABD34DE}">
  <ds:schemaRefs>
    <ds:schemaRef ds:uri="http://www.w3.org/XML/1998/namespace"/>
    <ds:schemaRef ds:uri="http://schemas.microsoft.com/office/2006/documentManagement/types"/>
    <ds:schemaRef ds:uri="http://purl.org/dc/elements/1.1/"/>
    <ds:schemaRef ds:uri="http://purl.org/dc/dcmitype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36bb410d-6710-4f35-81f8-9496c9498fa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20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Georgia</vt:lpstr>
      <vt:lpstr>MS Reference Sans Serif</vt:lpstr>
      <vt:lpstr>Tema de Office</vt:lpstr>
      <vt:lpstr>Título de la presentación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Ana Cuesta</dc:creator>
  <cp:lastModifiedBy>Aguirre Alvarez De Arcaya, Juan Carlos</cp:lastModifiedBy>
  <cp:revision>27</cp:revision>
  <dcterms:created xsi:type="dcterms:W3CDTF">2023-11-08T09:41:36Z</dcterms:created>
  <dcterms:modified xsi:type="dcterms:W3CDTF">2024-10-22T06:15:22Z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0x01010048C57C013B0E7240B2ADC8B187D14F0B</vt:lpwstr>
  </property>
</Properties>
</file>