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handoutMasterIdLst>
    <p:handoutMasterId r:id="rId8"/>
  </p:handoutMasterIdLst>
  <p:sldIdLst>
    <p:sldId id="256" r:id="rId5"/>
    <p:sldId id="260" r:id="rId6"/>
    <p:sldId id="257" r:id="rId7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9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 showGuides="1">
      <p:cViewPr varScale="1">
        <p:scale>
          <a:sx n="63" d="100"/>
          <a:sy n="63" d="100"/>
        </p:scale>
        <p:origin x="804" y="3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81" d="100"/>
          <a:sy n="81" d="100"/>
        </p:scale>
        <p:origin x="304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12075263-0B44-15C1-2F56-B4683AEADC8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16D8FB4-0C13-A481-D963-B64BFF3444C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674129-7EB0-4396-BFE3-49919315799B}" type="datetimeFigureOut">
              <a:rPr lang="es-ES" smtClean="0"/>
              <a:t>09/10/2025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79BF38A-5498-8A32-D3A1-A6575F878AE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89756CD-D9B5-61D7-CE08-A293A38D4C2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575664-2223-4BCC-9048-EE012774342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633253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4228E80F-285B-9E09-57F8-41F4AE02120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0" y="6111690"/>
            <a:ext cx="12118448" cy="746310"/>
          </a:xfrm>
          <a:prstGeom prst="rect">
            <a:avLst/>
          </a:prstGeom>
        </p:spPr>
      </p:pic>
      <p:pic>
        <p:nvPicPr>
          <p:cNvPr id="4" name="Imagen 3" descr="Mapa&#10;&#10;El contenido generado por IA puede ser incorrecto.">
            <a:extLst>
              <a:ext uri="{FF2B5EF4-FFF2-40B4-BE49-F238E27FC236}">
                <a16:creationId xmlns:a16="http://schemas.microsoft.com/office/drawing/2014/main" id="{D6F6D8F6-40CE-FF18-0E56-345B6B936C2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1759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40573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A7F8A4-19C2-BC7B-F45A-BB2069E27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0B43C6F-E696-2C33-8EDC-2059C5A2AE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0521BBF-1A89-E7B7-61A8-AF12FB36242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78574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s-ES" dirty="0"/>
              <a:t>12-14/11/2025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084D54F-945E-0959-4105-54FE0D5C1E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197662" y="6356350"/>
            <a:ext cx="1826172" cy="409575"/>
          </a:xfrm>
          <a:prstGeom prst="rect">
            <a:avLst/>
          </a:prstGeom>
        </p:spPr>
        <p:txBody>
          <a:bodyPr/>
          <a:lstStyle/>
          <a:p>
            <a:fld id="{7811E1C5-F3BD-4F96-BE3F-ABE973FD2AF9}" type="slidenum">
              <a:rPr lang="es-ES" smtClean="0"/>
              <a:t>‹Nº›</a:t>
            </a:fld>
            <a:endParaRPr lang="es-ES" dirty="0"/>
          </a:p>
        </p:txBody>
      </p:sp>
      <p:pic>
        <p:nvPicPr>
          <p:cNvPr id="5" name="Imagen 4" descr="Logotipo, nombre de la empresa&#10;&#10;El contenido generado por IA puede ser incorrecto.">
            <a:extLst>
              <a:ext uri="{FF2B5EF4-FFF2-40B4-BE49-F238E27FC236}">
                <a16:creationId xmlns:a16="http://schemas.microsoft.com/office/drawing/2014/main" id="{BC3AA3C7-0530-6626-9D53-EC4FD237ACD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alphaModFix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>
                        <a14:foregroundMark x1="27835" y1="57447" x2="27835" y2="57447"/>
                        <a14:foregroundMark x1="32302" y1="59149" x2="32302" y2="59149"/>
                        <a14:foregroundMark x1="36426" y1="58723" x2="36426" y2="58723"/>
                        <a14:foregroundMark x1="40893" y1="59149" x2="40893" y2="59149"/>
                        <a14:foregroundMark x1="52577" y1="60851" x2="52577" y2="60851"/>
                        <a14:foregroundMark x1="66323" y1="62128" x2="66323" y2="62128"/>
                        <a14:foregroundMark x1="72509" y1="57872" x2="72509" y2="57872"/>
                        <a14:foregroundMark x1="25773" y1="73617" x2="25773" y2="73617"/>
                        <a14:foregroundMark x1="34021" y1="77021" x2="34021" y2="77021"/>
                        <a14:foregroundMark x1="41924" y1="77021" x2="41924" y2="77021"/>
                        <a14:foregroundMark x1="46392" y1="77447" x2="46392" y2="77447"/>
                        <a14:foregroundMark x1="55670" y1="79574" x2="55670" y2="79574"/>
                        <a14:foregroundMark x1="61512" y1="78723" x2="61512" y2="78723"/>
                        <a14:foregroundMark x1="63918" y1="79149" x2="63918" y2="79149"/>
                        <a14:foregroundMark x1="61168" y1="71915" x2="61168" y2="71915"/>
                        <a14:foregroundMark x1="73540" y1="77447" x2="73540" y2="7744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97113" y="92075"/>
            <a:ext cx="1287681" cy="103948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15227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23B6A0-9F5C-551B-7009-84768AE27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A8DEE23-946F-2023-2D22-90E1FF28C5B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F10E9E9-05AE-4CE8-890A-75365596018D}" type="datetimeFigureOut">
              <a:rPr lang="es-ES" smtClean="0"/>
              <a:t>09/10/2025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2AE5A54-1639-9713-26B2-E62F7450D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BFF99F0-A411-074D-218D-A1264DBCBD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811E1C5-F3BD-4F96-BE3F-ABE973FD2AF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567927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Diapositiva de títul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19F229-B70D-08D6-E8E2-9435F716C8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238E2E1-5ED7-ED27-AEB8-ED017F9806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B8B5CF5-D5BC-BCFC-D975-F72C555933A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F10E9E9-05AE-4CE8-890A-75365596018D}" type="datetimeFigureOut">
              <a:rPr lang="es-ES" smtClean="0"/>
              <a:t>09/10/2025</a:t>
            </a:fld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58C4914-6AEC-E844-A6F1-B4FEA11FA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811E1C5-F3BD-4F96-BE3F-ABE973FD2AF9}" type="slidenum">
              <a:rPr lang="es-ES" smtClean="0"/>
              <a:t>‹Nº›</a:t>
            </a:fld>
            <a:endParaRPr lang="es-ES"/>
          </a:p>
        </p:txBody>
      </p:sp>
      <p:pic>
        <p:nvPicPr>
          <p:cNvPr id="7" name="Imagen 6" descr="Mapa&#10;&#10;El contenido generado por IA puede ser incorrecto.">
            <a:extLst>
              <a:ext uri="{FF2B5EF4-FFF2-40B4-BE49-F238E27FC236}">
                <a16:creationId xmlns:a16="http://schemas.microsoft.com/office/drawing/2014/main" id="{96D372BD-2202-F111-D436-75143DDACFC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1759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05835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sv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ráfico 10">
            <a:extLst>
              <a:ext uri="{FF2B5EF4-FFF2-40B4-BE49-F238E27FC236}">
                <a16:creationId xmlns:a16="http://schemas.microsoft.com/office/drawing/2014/main" id="{8F2EC34F-7CFA-F1D1-152C-E2C71C0ACD1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F323BF2-E9A7-B8CD-2FA7-99B025CD7A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75AD0C8-7070-552B-C57D-B607745A25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</a:p>
        </p:txBody>
      </p:sp>
      <p:sp>
        <p:nvSpPr>
          <p:cNvPr id="4" name="Triángulo isósceles 3">
            <a:extLst>
              <a:ext uri="{FF2B5EF4-FFF2-40B4-BE49-F238E27FC236}">
                <a16:creationId xmlns:a16="http://schemas.microsoft.com/office/drawing/2014/main" id="{0AFD0E6A-1C66-C2B2-AB3F-5E130E28063F}"/>
              </a:ext>
            </a:extLst>
          </p:cNvPr>
          <p:cNvSpPr/>
          <p:nvPr userDrawn="1"/>
        </p:nvSpPr>
        <p:spPr>
          <a:xfrm>
            <a:off x="-1748341" y="3254374"/>
            <a:ext cx="4071258" cy="3738563"/>
          </a:xfrm>
          <a:prstGeom prst="triangle">
            <a:avLst>
              <a:gd name="adj" fmla="val 50302"/>
            </a:avLst>
          </a:prstGeom>
          <a:solidFill>
            <a:srgbClr val="0069B4">
              <a:alpha val="13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0069B4"/>
              </a:solidFill>
            </a:endParaRPr>
          </a:p>
        </p:txBody>
      </p:sp>
      <p:sp>
        <p:nvSpPr>
          <p:cNvPr id="5" name="Triángulo isósceles 4">
            <a:extLst>
              <a:ext uri="{FF2B5EF4-FFF2-40B4-BE49-F238E27FC236}">
                <a16:creationId xmlns:a16="http://schemas.microsoft.com/office/drawing/2014/main" id="{A1C87D0E-FBAA-2EC1-92C3-A6A48DE850E8}"/>
              </a:ext>
            </a:extLst>
          </p:cNvPr>
          <p:cNvSpPr/>
          <p:nvPr userDrawn="1"/>
        </p:nvSpPr>
        <p:spPr>
          <a:xfrm>
            <a:off x="197835" y="4277709"/>
            <a:ext cx="3496682" cy="2647759"/>
          </a:xfrm>
          <a:prstGeom prst="triangle">
            <a:avLst>
              <a:gd name="adj" fmla="val 49125"/>
            </a:avLst>
          </a:prstGeom>
          <a:solidFill>
            <a:srgbClr val="FFE55D">
              <a:alpha val="13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Marcador de fecha 3">
            <a:extLst>
              <a:ext uri="{FF2B5EF4-FFF2-40B4-BE49-F238E27FC236}">
                <a16:creationId xmlns:a16="http://schemas.microsoft.com/office/drawing/2014/main" id="{C12F7433-23AF-8866-E4D9-B8DD4ED401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4239" y="6371535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s-ES" dirty="0"/>
              <a:t>12-14/11/2025</a:t>
            </a:r>
          </a:p>
        </p:txBody>
      </p:sp>
    </p:spTree>
    <p:extLst>
      <p:ext uri="{BB962C8B-B14F-4D97-AF65-F5344CB8AC3E}">
        <p14:creationId xmlns:p14="http://schemas.microsoft.com/office/powerpoint/2010/main" val="3368509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4" r:id="rId3"/>
    <p:sldLayoutId id="2147483660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rgbClr val="0069B4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1" kern="12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8FC893-9598-941A-50E3-6518EC624F54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2968837" y="2293040"/>
            <a:ext cx="5644549" cy="590931"/>
          </a:xfrm>
          <a:solidFill>
            <a:schemeClr val="bg1">
              <a:alpha val="65000"/>
            </a:schemeClr>
          </a:solidFill>
        </p:spPr>
        <p:txBody>
          <a:bodyPr wrap="square" anchor="t">
            <a:spAutoFit/>
          </a:bodyPr>
          <a:lstStyle/>
          <a:p>
            <a:r>
              <a:rPr lang="es-ES" b="1" dirty="0">
                <a:latin typeface="Leelawadee" panose="020B0502040204020203" pitchFamily="34" charset="-34"/>
                <a:cs typeface="Leelawadee" panose="020B0502040204020203" pitchFamily="34" charset="-34"/>
              </a:rPr>
              <a:t>Título de la presentación</a:t>
            </a: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8F8507F2-8001-070B-18C0-F0628A6155CC}"/>
              </a:ext>
            </a:extLst>
          </p:cNvPr>
          <p:cNvSpPr txBox="1">
            <a:spLocks/>
          </p:cNvSpPr>
          <p:nvPr/>
        </p:nvSpPr>
        <p:spPr>
          <a:xfrm>
            <a:off x="4587063" y="3429000"/>
            <a:ext cx="2408098" cy="646331"/>
          </a:xfrm>
          <a:prstGeom prst="rect">
            <a:avLst/>
          </a:prstGeom>
          <a:solidFill>
            <a:schemeClr val="bg1">
              <a:alpha val="65000"/>
            </a:schemeClr>
          </a:solidFill>
        </p:spPr>
        <p:txBody>
          <a:bodyPr vert="horz" wrap="square" lIns="91440" tIns="45720" rIns="91440" bIns="45720" rtlCol="0" anchor="t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2000" b="1" dirty="0">
                <a:latin typeface="Leelawadee" panose="020B0502040204020203" pitchFamily="34" charset="-34"/>
                <a:cs typeface="Leelawadee" panose="020B0502040204020203" pitchFamily="34" charset="-34"/>
              </a:rPr>
              <a:t>Nombre Apellidos</a:t>
            </a:r>
          </a:p>
          <a:p>
            <a:r>
              <a:rPr lang="es-ES" sz="2000" b="1" dirty="0">
                <a:latin typeface="Leelawadee" panose="020B0502040204020203" pitchFamily="34" charset="-34"/>
                <a:cs typeface="Leelawadee" panose="020B0502040204020203" pitchFamily="34" charset="-34"/>
              </a:rPr>
              <a:t>Organización</a:t>
            </a:r>
          </a:p>
        </p:txBody>
      </p:sp>
      <p:sp>
        <p:nvSpPr>
          <p:cNvPr id="4" name="object 9">
            <a:extLst>
              <a:ext uri="{FF2B5EF4-FFF2-40B4-BE49-F238E27FC236}">
                <a16:creationId xmlns:a16="http://schemas.microsoft.com/office/drawing/2014/main" id="{F86E07C2-6B8D-1357-0820-2B13D74E09EB}"/>
              </a:ext>
            </a:extLst>
          </p:cNvPr>
          <p:cNvSpPr txBox="1"/>
          <p:nvPr/>
        </p:nvSpPr>
        <p:spPr>
          <a:xfrm>
            <a:off x="8516680" y="4949298"/>
            <a:ext cx="3104706" cy="615553"/>
          </a:xfrm>
          <a:prstGeom prst="rect">
            <a:avLst/>
          </a:prstGeom>
          <a:solidFill>
            <a:schemeClr val="bg1"/>
          </a:solidFill>
          <a:ln w="11444">
            <a:solidFill>
              <a:srgbClr val="000000"/>
            </a:solidFill>
          </a:ln>
        </p:spPr>
        <p:txBody>
          <a:bodyPr vert="horz" wrap="square" lIns="0" tIns="0" rIns="0" bIns="0" rtlCol="0" anchor="ctr">
            <a:spAutoFit/>
          </a:bodyPr>
          <a:lstStyle/>
          <a:p>
            <a:pPr marL="83185" algn="ctr">
              <a:lnSpc>
                <a:spcPct val="100000"/>
              </a:lnSpc>
              <a:spcBef>
                <a:spcPts val="1250"/>
              </a:spcBef>
            </a:pPr>
            <a:r>
              <a:rPr sz="2000" spc="10" dirty="0">
                <a:cs typeface="Arial" panose="020B0604020202020204" pitchFamily="34" charset="0"/>
              </a:rPr>
              <a:t>Logo</a:t>
            </a:r>
            <a:r>
              <a:rPr sz="2000" spc="-15" dirty="0">
                <a:cs typeface="Arial" panose="020B0604020202020204" pitchFamily="34" charset="0"/>
              </a:rPr>
              <a:t> </a:t>
            </a:r>
            <a:r>
              <a:rPr sz="2000" spc="10" dirty="0" err="1">
                <a:cs typeface="Arial" panose="020B0604020202020204" pitchFamily="34" charset="0"/>
              </a:rPr>
              <a:t>empresa</a:t>
            </a:r>
            <a:r>
              <a:rPr lang="es-ES" sz="2000" spc="10">
                <a:cs typeface="Arial" panose="020B0604020202020204" pitchFamily="34" charset="0"/>
              </a:rPr>
              <a:t>/organización</a:t>
            </a:r>
            <a:endParaRPr sz="20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01215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EBB9EF-B658-2BD0-3A75-4D2D8B410B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3BCC8CB-1B14-4644-9576-F0ED0D8388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96072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upo 13">
            <a:extLst>
              <a:ext uri="{FF2B5EF4-FFF2-40B4-BE49-F238E27FC236}">
                <a16:creationId xmlns:a16="http://schemas.microsoft.com/office/drawing/2014/main" id="{1B70C599-982B-D94F-1620-32252B364CF9}"/>
              </a:ext>
            </a:extLst>
          </p:cNvPr>
          <p:cNvGrpSpPr/>
          <p:nvPr/>
        </p:nvGrpSpPr>
        <p:grpSpPr>
          <a:xfrm>
            <a:off x="4326212" y="3888416"/>
            <a:ext cx="2486806" cy="354777"/>
            <a:chOff x="5375278" y="3492257"/>
            <a:chExt cx="2486806" cy="354777"/>
          </a:xfrm>
        </p:grpSpPr>
        <p:sp>
          <p:nvSpPr>
            <p:cNvPr id="8" name="Título 1">
              <a:extLst>
                <a:ext uri="{FF2B5EF4-FFF2-40B4-BE49-F238E27FC236}">
                  <a16:creationId xmlns:a16="http://schemas.microsoft.com/office/drawing/2014/main" id="{EC4A502D-B556-EEC8-8FE2-5423825FEFE9}"/>
                </a:ext>
              </a:extLst>
            </p:cNvPr>
            <p:cNvSpPr txBox="1">
              <a:spLocks/>
            </p:cNvSpPr>
            <p:nvPr/>
          </p:nvSpPr>
          <p:spPr>
            <a:xfrm>
              <a:off x="5476674" y="3492257"/>
              <a:ext cx="2385410" cy="354777"/>
            </a:xfrm>
            <a:prstGeom prst="rect">
              <a:avLst/>
            </a:prstGeom>
            <a:noFill/>
          </p:spPr>
          <p:txBody>
            <a:bodyPr vert="horz" lIns="91440" tIns="45720" rIns="91440" bIns="45720" rtlCol="0" anchor="t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2800" b="1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s-ES" sz="2000" dirty="0">
                  <a:latin typeface="Georgia" panose="02040502050405020303" pitchFamily="18" charset="0"/>
                  <a:cs typeface="Arial" panose="020B0604020202020204" pitchFamily="34" charset="0"/>
                </a:rPr>
                <a:t>Muchas </a:t>
              </a:r>
            </a:p>
            <a:p>
              <a:r>
                <a:rPr lang="es-ES" sz="2000" dirty="0">
                  <a:latin typeface="Georgia" panose="02040502050405020303" pitchFamily="18" charset="0"/>
                  <a:cs typeface="Arial" panose="020B0604020202020204" pitchFamily="34" charset="0"/>
                </a:rPr>
                <a:t>gracias</a:t>
              </a:r>
            </a:p>
          </p:txBody>
        </p:sp>
        <p:sp>
          <p:nvSpPr>
            <p:cNvPr id="9" name="Rectángulo 8">
              <a:extLst>
                <a:ext uri="{FF2B5EF4-FFF2-40B4-BE49-F238E27FC236}">
                  <a16:creationId xmlns:a16="http://schemas.microsoft.com/office/drawing/2014/main" id="{5BE90D5D-B479-BEC0-DE6E-9264FEADE81E}"/>
                </a:ext>
              </a:extLst>
            </p:cNvPr>
            <p:cNvSpPr/>
            <p:nvPr/>
          </p:nvSpPr>
          <p:spPr>
            <a:xfrm>
              <a:off x="5375278" y="3571055"/>
              <a:ext cx="114798" cy="19718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15" name="Grupo 14">
            <a:extLst>
              <a:ext uri="{FF2B5EF4-FFF2-40B4-BE49-F238E27FC236}">
                <a16:creationId xmlns:a16="http://schemas.microsoft.com/office/drawing/2014/main" id="{184BCF89-2C66-4846-DD46-DAAEA0F997BE}"/>
              </a:ext>
            </a:extLst>
          </p:cNvPr>
          <p:cNvGrpSpPr/>
          <p:nvPr/>
        </p:nvGrpSpPr>
        <p:grpSpPr>
          <a:xfrm>
            <a:off x="6535364" y="3888415"/>
            <a:ext cx="2550906" cy="354777"/>
            <a:chOff x="3766965" y="5257478"/>
            <a:chExt cx="2550906" cy="354777"/>
          </a:xfrm>
        </p:grpSpPr>
        <p:sp>
          <p:nvSpPr>
            <p:cNvPr id="10" name="Título 1">
              <a:extLst>
                <a:ext uri="{FF2B5EF4-FFF2-40B4-BE49-F238E27FC236}">
                  <a16:creationId xmlns:a16="http://schemas.microsoft.com/office/drawing/2014/main" id="{7583DF26-8807-FDE6-4F48-4F707B257332}"/>
                </a:ext>
              </a:extLst>
            </p:cNvPr>
            <p:cNvSpPr txBox="1">
              <a:spLocks/>
            </p:cNvSpPr>
            <p:nvPr/>
          </p:nvSpPr>
          <p:spPr>
            <a:xfrm>
              <a:off x="3932461" y="5257478"/>
              <a:ext cx="2385410" cy="354777"/>
            </a:xfrm>
            <a:prstGeom prst="rect">
              <a:avLst/>
            </a:prstGeom>
            <a:noFill/>
          </p:spPr>
          <p:txBody>
            <a:bodyPr vert="horz" lIns="91440" tIns="45720" rIns="91440" bIns="45720" rtlCol="0" anchor="t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2800" b="1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s-ES" sz="2000" dirty="0" err="1">
                  <a:latin typeface="Georgia" panose="02040502050405020303" pitchFamily="18" charset="0"/>
                  <a:cs typeface="Arial" panose="020B0604020202020204" pitchFamily="34" charset="0"/>
                </a:rPr>
                <a:t>Muito</a:t>
              </a:r>
              <a:r>
                <a:rPr lang="es-ES" sz="2000" dirty="0">
                  <a:latin typeface="Georgia" panose="02040502050405020303" pitchFamily="18" charset="0"/>
                  <a:cs typeface="Arial" panose="020B0604020202020204" pitchFamily="34" charset="0"/>
                </a:rPr>
                <a:t> </a:t>
              </a:r>
            </a:p>
            <a:p>
              <a:r>
                <a:rPr lang="es-ES" sz="2000" dirty="0" err="1">
                  <a:latin typeface="Georgia" panose="02040502050405020303" pitchFamily="18" charset="0"/>
                  <a:cs typeface="Arial" panose="020B0604020202020204" pitchFamily="34" charset="0"/>
                </a:rPr>
                <a:t>obrigado</a:t>
              </a:r>
              <a:endParaRPr lang="es-ES" sz="2000" dirty="0">
                <a:latin typeface="Georgia" panose="02040502050405020303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1" name="Rectángulo 10">
              <a:extLst>
                <a:ext uri="{FF2B5EF4-FFF2-40B4-BE49-F238E27FC236}">
                  <a16:creationId xmlns:a16="http://schemas.microsoft.com/office/drawing/2014/main" id="{C50FD161-D301-1F84-6BAC-06B834788303}"/>
                </a:ext>
              </a:extLst>
            </p:cNvPr>
            <p:cNvSpPr/>
            <p:nvPr/>
          </p:nvSpPr>
          <p:spPr>
            <a:xfrm>
              <a:off x="3766965" y="5308904"/>
              <a:ext cx="114798" cy="19718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3" name="CuadroTexto 2">
            <a:extLst>
              <a:ext uri="{FF2B5EF4-FFF2-40B4-BE49-F238E27FC236}">
                <a16:creationId xmlns:a16="http://schemas.microsoft.com/office/drawing/2014/main" id="{DB2FDC66-D52E-92B5-4804-5D7FDD43FB47}"/>
              </a:ext>
            </a:extLst>
          </p:cNvPr>
          <p:cNvSpPr txBox="1"/>
          <p:nvPr/>
        </p:nvSpPr>
        <p:spPr>
          <a:xfrm>
            <a:off x="822191" y="5274894"/>
            <a:ext cx="10996724" cy="12618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2800" dirty="0">
                <a:solidFill>
                  <a:schemeClr val="accent1"/>
                </a:solidFill>
              </a:rPr>
              <a:t>XVI Jornadas Ibéricas de Infraestructura</a:t>
            </a:r>
          </a:p>
          <a:p>
            <a:pPr algn="ctr"/>
            <a:r>
              <a:rPr lang="es-ES" sz="2800" dirty="0">
                <a:solidFill>
                  <a:schemeClr val="accent1"/>
                </a:solidFill>
              </a:rPr>
              <a:t>de Datos Espaciales</a:t>
            </a:r>
          </a:p>
          <a:p>
            <a:pPr algn="ctr"/>
            <a:r>
              <a:rPr lang="es-ES" sz="2000" i="1" dirty="0">
                <a:solidFill>
                  <a:schemeClr val="accent1"/>
                </a:solidFill>
              </a:rPr>
              <a:t>Resumen y video disponible en www.idee.es/web/idee/jiide</a:t>
            </a:r>
          </a:p>
        </p:txBody>
      </p:sp>
    </p:spTree>
    <p:extLst>
      <p:ext uri="{BB962C8B-B14F-4D97-AF65-F5344CB8AC3E}">
        <p14:creationId xmlns:p14="http://schemas.microsoft.com/office/powerpoint/2010/main" val="167422784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geoEuskadi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5489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geoEuskadi">
      <a:majorFont>
        <a:latin typeface="Georgia"/>
        <a:ea typeface=""/>
        <a:cs typeface=""/>
      </a:majorFont>
      <a:minorFont>
        <a:latin typeface="MS Reference Sans Serif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76E754C1E6EBE741B649B2FA92ABC6FC" ma:contentTypeVersion="18" ma:contentTypeDescription="Crear nuevo documento." ma:contentTypeScope="" ma:versionID="4e7bd037f4f52cfb4d2af51e17ec1c19">
  <xsd:schema xmlns:xsd="http://www.w3.org/2001/XMLSchema" xmlns:xs="http://www.w3.org/2001/XMLSchema" xmlns:p="http://schemas.microsoft.com/office/2006/metadata/properties" xmlns:ns2="9660140e-e529-466e-978f-8c7ca5547885" xmlns:ns3="ba787370-b3fc-424b-a5f2-9e53c2e244c2" targetNamespace="http://schemas.microsoft.com/office/2006/metadata/properties" ma:root="true" ma:fieldsID="11d2045035141d9123205deb053fbdc7" ns2:_="" ns3:_="">
    <xsd:import namespace="9660140e-e529-466e-978f-8c7ca5547885"/>
    <xsd:import namespace="ba787370-b3fc-424b-a5f2-9e53c2e244c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AutoKeyPoints" minOccurs="0"/>
                <xsd:element ref="ns2:MediaServiceKeyPoint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60140e-e529-466e-978f-8c7ca554788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Etiquetas de imagen" ma:readOnly="false" ma:fieldId="{5cf76f15-5ced-4ddc-b409-7134ff3c332f}" ma:taxonomyMulti="true" ma:sspId="16238219-447f-418f-809f-6e2596424ee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AutoKeyPoints" ma:index="2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787370-b3fc-424b-a5f2-9e53c2e244c2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1ac08a36-d633-4d2d-8246-e75f6ddc6f8c}" ma:internalName="TaxCatchAll" ma:showField="CatchAllData" ma:web="ba787370-b3fc-424b-a5f2-9e53c2e244c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a787370-b3fc-424b-a5f2-9e53c2e244c2" xsi:nil="true"/>
    <lcf76f155ced4ddcb4097134ff3c332f xmlns="9660140e-e529-466e-978f-8c7ca5547885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924F0CB-39F7-42FF-9388-CA2773AABF9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60140e-e529-466e-978f-8c7ca5547885"/>
    <ds:schemaRef ds:uri="ba787370-b3fc-424b-a5f2-9e53c2e244c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FB39193-F640-4836-BC00-32557ABD34DE}">
  <ds:schemaRefs>
    <ds:schemaRef ds:uri="http://www.w3.org/XML/1998/namespace"/>
    <ds:schemaRef ds:uri="http://schemas.microsoft.com/office/2006/documentManagement/types"/>
    <ds:schemaRef ds:uri="http://purl.org/dc/elements/1.1/"/>
    <ds:schemaRef ds:uri="http://purl.org/dc/dcmitype/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36bb410d-6710-4f35-81f8-9496c9498fa6"/>
    <ds:schemaRef ds:uri="http://schemas.microsoft.com/office/2006/metadata/properties"/>
    <ds:schemaRef ds:uri="ba787370-b3fc-424b-a5f2-9e53c2e244c2"/>
    <ds:schemaRef ds:uri="9660140e-e529-466e-978f-8c7ca5547885"/>
  </ds:schemaRefs>
</ds:datastoreItem>
</file>

<file path=customXml/itemProps3.xml><?xml version="1.0" encoding="utf-8"?>
<ds:datastoreItem xmlns:ds="http://schemas.openxmlformats.org/officeDocument/2006/customXml" ds:itemID="{7137E30D-BBB9-439B-98A2-19E541C4CF4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39</Words>
  <Application>Microsoft Office PowerPoint</Application>
  <PresentationFormat>Panorámica</PresentationFormat>
  <Paragraphs>11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9" baseType="lpstr">
      <vt:lpstr>Arial</vt:lpstr>
      <vt:lpstr>Calibri</vt:lpstr>
      <vt:lpstr>Georgia</vt:lpstr>
      <vt:lpstr>Leelawadee</vt:lpstr>
      <vt:lpstr>MS Reference Sans Serif</vt:lpstr>
      <vt:lpstr>Tema de Office</vt:lpstr>
      <vt:lpstr>Título de la presentación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de la presentación</dc:title>
  <dc:creator>Ana Cuesta</dc:creator>
  <cp:lastModifiedBy>Paloma Abad Power</cp:lastModifiedBy>
  <cp:revision>41</cp:revision>
  <dcterms:created xsi:type="dcterms:W3CDTF">2023-11-08T09:41:36Z</dcterms:created>
  <dcterms:modified xsi:type="dcterms:W3CDTF">2025-10-09T07:10:05Z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0x01010048C57C013B0E7240B2ADC8B187D14F0B</vt:lpwstr>
  </property>
</Properties>
</file>